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6"/>
  </p:notesMasterIdLst>
  <p:handoutMasterIdLst>
    <p:handoutMasterId r:id="rId37"/>
  </p:handoutMasterIdLst>
  <p:sldIdLst>
    <p:sldId id="302" r:id="rId2"/>
    <p:sldId id="330" r:id="rId3"/>
    <p:sldId id="304" r:id="rId4"/>
    <p:sldId id="305" r:id="rId5"/>
    <p:sldId id="306" r:id="rId6"/>
    <p:sldId id="307" r:id="rId7"/>
    <p:sldId id="309" r:id="rId8"/>
    <p:sldId id="308" r:id="rId9"/>
    <p:sldId id="311" r:id="rId10"/>
    <p:sldId id="310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1" r:id="rId30"/>
    <p:sldId id="332" r:id="rId31"/>
    <p:sldId id="333" r:id="rId32"/>
    <p:sldId id="334" r:id="rId33"/>
    <p:sldId id="335" r:id="rId34"/>
    <p:sldId id="303" r:id="rId35"/>
  </p:sldIdLst>
  <p:sldSz cx="9144000" cy="5143500" type="screen16x9"/>
  <p:notesSz cx="6858000" cy="9144000"/>
  <p:embeddedFontLst>
    <p:embeddedFont>
      <p:font typeface="Google Sans" panose="020B0600000101010101" charset="0"/>
      <p:regular r:id="rId38"/>
      <p:bold r:id="rId39"/>
      <p:italic r:id="rId40"/>
      <p:boldItalic r:id="rId41"/>
    </p:embeddedFont>
    <p:embeddedFont>
      <p:font typeface="Roboto Mono Light" panose="00000009000000000000" pitchFamily="49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89882" autoAdjust="0"/>
  </p:normalViewPr>
  <p:slideViewPr>
    <p:cSldViewPr snapToGrid="0">
      <p:cViewPr varScale="1">
        <p:scale>
          <a:sx n="135" d="100"/>
          <a:sy n="135" d="100"/>
        </p:scale>
        <p:origin x="10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6FD91C-05A2-8477-0E7E-FAECF819A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B69346-904A-CA7D-118E-EC230F554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3FF80-0466-4172-B18C-87EAFA5F636D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F9BE35-2E2F-9F21-274B-2FDDE09F66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67702-9A8B-EA3C-EFFA-30869F635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0433-5C22-4D3C-A7C2-310230C3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94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597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9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534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063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243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30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499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05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808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069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13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37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472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353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837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80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9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296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488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977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563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9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388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419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187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727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600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25645dc21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25645dc21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04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66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731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020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4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58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32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62" r:id="rId4"/>
    <p:sldLayoutId id="2147483663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과제 </a:t>
            </a:r>
            <a:r>
              <a:rPr lang="en-US" altLang="ko-KR" sz="4400" dirty="0"/>
              <a:t>8-1: DQN</a:t>
            </a:r>
            <a:br>
              <a:rPr lang="en-US" altLang="ko-KR" sz="4400" dirty="0"/>
            </a:br>
            <a:r>
              <a:rPr lang="en-US" altLang="ko-KR" sz="2000" dirty="0"/>
              <a:t>20204062</a:t>
            </a:r>
            <a:r>
              <a:rPr lang="ko-KR" altLang="en-US" sz="2000" dirty="0"/>
              <a:t> 이인규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923929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DQN()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D9354A-98F9-0476-E2A2-232681005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7278116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1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35899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DQN(), train() 1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E8F94-9A8F-50CF-D33F-FD1791FA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5574109" cy="38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86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245584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DQN(), train() 2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30EA81-E890-E519-B781-A61C8FC8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6067115" cy="36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14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894892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DQN(), train() 3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307468-6876-51B7-A571-6221381E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4894893" cy="36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30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584100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DQN(), train() 4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B55C20-8163-D1F0-6E25-C8EF816A4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8321749" cy="246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DQN()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425CD0-0D8C-CE57-4E0B-BC46329B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5718711" cy="36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5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FCQ()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5350BD-E6C2-9B9C-18C9-E91CABE7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816406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FCQ()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DECC3-AC60-96A3-1BB1-9B6B340C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7114165" cy="35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8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FCQ()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8A5DCF-8521-D48C-0753-245CA39E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6477904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58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599695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en-US" altLang="ko-KR" dirty="0" err="1"/>
              <a:t>EGreedyStrategy</a:t>
            </a:r>
            <a:r>
              <a:rPr lang="en-US" altLang="ko-KR" dirty="0"/>
              <a:t>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B077DE-147F-36AF-F504-4D7455CC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6373114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3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 err="1"/>
              <a:t>카트폴</a:t>
            </a:r>
            <a:r>
              <a:rPr lang="ko-KR" altLang="en-US" sz="4400" dirty="0"/>
              <a:t> </a:t>
            </a:r>
            <a:r>
              <a:rPr lang="en-US" altLang="ko-KR" sz="4400" dirty="0"/>
              <a:t>DQN </a:t>
            </a:r>
            <a:r>
              <a:rPr lang="ko-KR" altLang="en-US" sz="4400" dirty="0"/>
              <a:t>예 코드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94710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068374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en-US" altLang="ko-KR" dirty="0" err="1"/>
              <a:t>GreedyStrategy</a:t>
            </a:r>
            <a:r>
              <a:rPr lang="en-US" altLang="ko-KR" dirty="0"/>
              <a:t>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79703D-AF43-7CB6-4526-D22EDE2D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5620534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11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347349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ko-KR" altLang="en-US" dirty="0"/>
              <a:t>실행 코드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4D1200-280D-1C74-643A-1C51C160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4486901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95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35089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ko-KR" altLang="en-US" dirty="0"/>
              <a:t>실행 코드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B67DA4-F172-4444-45EA-71E66ECC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4867954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97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3576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ko-KR" altLang="en-US" dirty="0"/>
              <a:t>실행 코드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DCF896-45FE-E7B7-2E97-204F07C2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767822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806644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ko-KR" altLang="en-US" dirty="0"/>
              <a:t>실행 코드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2E8580-25DB-C970-6035-0D7F8E12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8534400" cy="13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4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370740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ko-KR" altLang="en-US" dirty="0"/>
              <a:t>실행 코드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99CBC-557D-5621-A4C7-97FD6BD9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8442251" cy="6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23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43096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ko-KR" altLang="en-US" dirty="0"/>
              <a:t>실행 코드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AB67F0-C7A6-1BE1-3EBE-9C6D6B210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09971"/>
            <a:ext cx="6992326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76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13764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실행 결과 </a:t>
            </a:r>
            <a:r>
              <a:rPr lang="en-US" altLang="ko-KR" dirty="0"/>
              <a:t>- 3</a:t>
            </a:r>
            <a:r>
              <a:rPr lang="ko-KR" altLang="en-US" dirty="0"/>
              <a:t>번의 최대 시간</a:t>
            </a:r>
            <a:r>
              <a:rPr lang="en-US" altLang="ko-KR" dirty="0"/>
              <a:t>(20</a:t>
            </a:r>
            <a:r>
              <a:rPr lang="ko-KR" altLang="en-US" dirty="0"/>
              <a:t>분</a:t>
            </a:r>
            <a:r>
              <a:rPr lang="en-US" altLang="ko-KR" dirty="0"/>
              <a:t>), 2</a:t>
            </a:r>
            <a:r>
              <a:rPr lang="ko-KR" altLang="en-US" dirty="0"/>
              <a:t>번의 목표 보상 달성</a:t>
            </a:r>
            <a:br>
              <a:rPr lang="en-US" altLang="ko-KR" dirty="0"/>
            </a:br>
            <a:r>
              <a:rPr lang="ko-KR" altLang="en-US" dirty="0"/>
              <a:t>소요 시간 약 </a:t>
            </a:r>
            <a:r>
              <a:rPr lang="en-US" altLang="ko-KR" dirty="0"/>
              <a:t>1000s, 550s</a:t>
            </a:r>
            <a:endParaRPr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571008-A5E5-9240-BA58-EC08C1DD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312607"/>
            <a:ext cx="6025305" cy="5334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06F2F2-D273-CFB5-0A6D-49E4EA73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779133"/>
            <a:ext cx="6025305" cy="5334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67DB6D-2741-62B1-3057-C7E19D78F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84" y="2846081"/>
            <a:ext cx="6058421" cy="552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4BC626-B39B-AE6F-536E-16152D0AA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84" y="3381034"/>
            <a:ext cx="6058421" cy="5430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BFCF33-9983-3914-45F6-E0481883C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84" y="3897396"/>
            <a:ext cx="6058421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92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실행 결과</a:t>
            </a:r>
            <a:endParaRPr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F310C-5E4E-C532-BB0E-5F16F2439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05" y="584790"/>
            <a:ext cx="3163345" cy="39739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CF44F-7786-356F-5BF0-22536EB8F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05" y="272113"/>
            <a:ext cx="2694595" cy="480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37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다른 환경</a:t>
            </a:r>
            <a:r>
              <a:rPr lang="en-US" altLang="ko-KR" dirty="0"/>
              <a:t>(</a:t>
            </a:r>
            <a:r>
              <a:rPr lang="en-US" altLang="ko-KR" dirty="0" err="1"/>
              <a:t>Acrobot</a:t>
            </a:r>
            <a:r>
              <a:rPr lang="en-US" altLang="ko-KR" dirty="0"/>
              <a:t>) </a:t>
            </a:r>
            <a:r>
              <a:rPr lang="ko-KR" altLang="en-US" dirty="0"/>
              <a:t>상에서 </a:t>
            </a:r>
            <a:r>
              <a:rPr lang="en-US" altLang="ko-KR" dirty="0"/>
              <a:t>DQN </a:t>
            </a:r>
            <a:r>
              <a:rPr lang="ko-KR" altLang="en-US" dirty="0"/>
              <a:t>적용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37973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389879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- </a:t>
            </a:r>
            <a:r>
              <a:rPr lang="ko-KR" altLang="en-US" dirty="0"/>
              <a:t>라이브러리</a:t>
            </a:r>
            <a:endParaRPr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D50CB-8168-3A46-8A53-BA866A9D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5639587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4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7648542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Acrobot </a:t>
            </a:r>
            <a:r>
              <a:rPr lang="ko-KR" altLang="en-US" b="1" dirty="0"/>
              <a:t>개요 </a:t>
            </a:r>
            <a:r>
              <a:rPr lang="en-US" altLang="ko-KR" b="1" dirty="0"/>
              <a:t>– </a:t>
            </a:r>
            <a:r>
              <a:rPr lang="ko-KR" altLang="en-US" b="1" dirty="0"/>
              <a:t>관절을 꺾어 목표 높이에 도달하는 것</a:t>
            </a:r>
            <a:endParaRPr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BF68BBA-C41D-92AF-D6CF-1B967C9FC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51" y="1311300"/>
            <a:ext cx="3329763" cy="33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F13C2A-F4A7-F4B1-C9FB-667C950E1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311300"/>
            <a:ext cx="4124901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3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408309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Acrobot </a:t>
            </a:r>
            <a:r>
              <a:rPr lang="ko-KR" altLang="en-US" b="1" dirty="0"/>
              <a:t>코드 수정</a:t>
            </a:r>
            <a:endParaRPr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F99AF-4527-350D-8749-1F258448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82" y="1771538"/>
            <a:ext cx="2905530" cy="1600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923126-91A4-FD16-03B9-C2B64B73D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64" y="1781064"/>
            <a:ext cx="2867425" cy="1590897"/>
          </a:xfrm>
          <a:prstGeom prst="rect">
            <a:avLst/>
          </a:prstGeom>
        </p:spPr>
      </p:pic>
      <p:sp>
        <p:nvSpPr>
          <p:cNvPr id="8" name="Google Shape;305;p48">
            <a:extLst>
              <a:ext uri="{FF2B5EF4-FFF2-40B4-BE49-F238E27FC236}">
                <a16:creationId xmlns:a16="http://schemas.microsoft.com/office/drawing/2014/main" id="{7DFB2AAC-E8FC-27B0-3264-06F7CAE8FC72}"/>
              </a:ext>
            </a:extLst>
          </p:cNvPr>
          <p:cNvSpPr/>
          <p:nvPr/>
        </p:nvSpPr>
        <p:spPr>
          <a:xfrm>
            <a:off x="982419" y="2175743"/>
            <a:ext cx="2122288" cy="213038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500" dirty="0"/>
          </a:p>
        </p:txBody>
      </p:sp>
      <p:cxnSp>
        <p:nvCxnSpPr>
          <p:cNvPr id="9" name="Google Shape;325;p48">
            <a:extLst>
              <a:ext uri="{FF2B5EF4-FFF2-40B4-BE49-F238E27FC236}">
                <a16:creationId xmlns:a16="http://schemas.microsoft.com/office/drawing/2014/main" id="{145BF2F2-9AAC-D35F-B5D4-71549F0C686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104707" y="2282262"/>
            <a:ext cx="2970028" cy="0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0" name="Google Shape;305;p48">
            <a:extLst>
              <a:ext uri="{FF2B5EF4-FFF2-40B4-BE49-F238E27FC236}">
                <a16:creationId xmlns:a16="http://schemas.microsoft.com/office/drawing/2014/main" id="{8E9BD545-C755-8B8D-332A-466B360EE59D}"/>
              </a:ext>
            </a:extLst>
          </p:cNvPr>
          <p:cNvSpPr/>
          <p:nvPr/>
        </p:nvSpPr>
        <p:spPr>
          <a:xfrm>
            <a:off x="6074735" y="2175743"/>
            <a:ext cx="2122288" cy="213038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164996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457696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Acrobot </a:t>
            </a:r>
            <a:r>
              <a:rPr lang="ko-KR" altLang="en-US" dirty="0"/>
              <a:t>실행 결과 </a:t>
            </a:r>
            <a:r>
              <a:rPr lang="en-US" altLang="ko-KR" dirty="0"/>
              <a:t>– 5</a:t>
            </a:r>
            <a:r>
              <a:rPr lang="ko-KR" altLang="en-US" dirty="0"/>
              <a:t>번의 최대 시간 종료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47E6D-9265-0A02-B3EC-8AA3294E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6592220" cy="504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29E05C-B34F-38E7-E834-298B1D0F5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816195"/>
            <a:ext cx="6582694" cy="5334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DD9993-A672-1024-5D73-3493A3EC2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9" y="2349669"/>
            <a:ext cx="6611273" cy="5334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B21813-E72D-71E9-CF91-0D40A5F40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52" y="2883143"/>
            <a:ext cx="6592220" cy="552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5C4462-9246-3572-2AE4-11870C599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52" y="3389060"/>
            <a:ext cx="665890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408309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Acrobot </a:t>
            </a:r>
            <a:r>
              <a:rPr lang="ko-KR" altLang="en-US" dirty="0"/>
              <a:t>실행 결과</a:t>
            </a:r>
            <a:endParaRPr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4641DC-9019-9290-ACF7-83D93624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733" y="364214"/>
            <a:ext cx="2574322" cy="45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39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sz="5700" dirty="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24166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04056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en-US" altLang="ko-KR" dirty="0" err="1"/>
              <a:t>ReplayBuffer</a:t>
            </a:r>
            <a:r>
              <a:rPr lang="en-US" altLang="ko-KR" dirty="0"/>
              <a:t>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8C67D4-0295-0977-5BF8-DCE9E5F3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4983917" cy="38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7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04056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en-US" altLang="ko-KR" dirty="0" err="1"/>
              <a:t>ReplayBuffer</a:t>
            </a:r>
            <a:r>
              <a:rPr lang="en-US" altLang="ko-KR" dirty="0"/>
              <a:t>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3B209-FEDA-2D7C-5A1F-ACF79BD3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8187070" cy="14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7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5543295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en-US" altLang="ko-KR" dirty="0" err="1"/>
              <a:t>EGreedyExpStrategy</a:t>
            </a:r>
            <a:r>
              <a:rPr lang="en-US" altLang="ko-KR" dirty="0"/>
              <a:t>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5F4432-6B1D-F249-2E18-0EA862A9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6405172" cy="361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7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940244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en-US" altLang="ko-KR" dirty="0" err="1"/>
              <a:t>EGreedyExpStrategy</a:t>
            </a:r>
            <a:r>
              <a:rPr lang="en-US" altLang="ko-KR" dirty="0"/>
              <a:t>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4DAF2F-33F9-0557-DF1E-F1D0DE45E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7421011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16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92914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DQN()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218E1E-5210-2710-C06C-0BE043788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704948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1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소스 </a:t>
            </a:r>
            <a:r>
              <a:rPr lang="ko-KR" altLang="en-US" dirty="0"/>
              <a:t>코드 </a:t>
            </a:r>
            <a:r>
              <a:rPr lang="en-US" altLang="ko-KR" dirty="0"/>
              <a:t>– DQN()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0B100-9550-8BD8-8379-447598B4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6369590" cy="37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50354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207</Words>
  <Application>Microsoft Office PowerPoint</Application>
  <PresentationFormat>화면 슬라이드 쇼(16:9)</PresentationFormat>
  <Paragraphs>37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Arial</vt:lpstr>
      <vt:lpstr>Roboto Mono Light</vt:lpstr>
      <vt:lpstr>Google Sans</vt:lpstr>
      <vt:lpstr>DevFest 2021</vt:lpstr>
      <vt:lpstr>과제 8-1: DQN 20204062 이인규</vt:lpstr>
      <vt:lpstr>카트폴 DQN 예 코드</vt:lpstr>
      <vt:lpstr>소스 코드 - 라이브러리</vt:lpstr>
      <vt:lpstr>소스 코드 – ReplayBuffer()</vt:lpstr>
      <vt:lpstr>소스 코드 – ReplayBuffer()</vt:lpstr>
      <vt:lpstr>소스 코드 – EGreedyExpStrategy()</vt:lpstr>
      <vt:lpstr>소스 코드 – EGreedyExpStrategy()</vt:lpstr>
      <vt:lpstr>소스 코드 – DQN()</vt:lpstr>
      <vt:lpstr>소스 코드 – DQN()</vt:lpstr>
      <vt:lpstr>소스 코드 – DQN()</vt:lpstr>
      <vt:lpstr>소스 코드 – DQN(), train() 1</vt:lpstr>
      <vt:lpstr>소스 코드 – DQN(), train() 2</vt:lpstr>
      <vt:lpstr>소스 코드 – DQN(), train() 3</vt:lpstr>
      <vt:lpstr>소스 코드 – DQN(), train() 4</vt:lpstr>
      <vt:lpstr>소스 코드 – DQN()</vt:lpstr>
      <vt:lpstr>소스 코드 – FCQ()</vt:lpstr>
      <vt:lpstr>소스 코드 – FCQ()</vt:lpstr>
      <vt:lpstr>소스 코드 – FCQ()</vt:lpstr>
      <vt:lpstr>소스 코드 – EGreedyStrategy()</vt:lpstr>
      <vt:lpstr>소스 코드 – GreedyStrategy()</vt:lpstr>
      <vt:lpstr>소스 코드 – 실행 코드</vt:lpstr>
      <vt:lpstr>소스 코드 – 실행 코드</vt:lpstr>
      <vt:lpstr>소스 코드 – 실행 코드</vt:lpstr>
      <vt:lpstr>소스 코드 – 실행 코드</vt:lpstr>
      <vt:lpstr>소스 코드 – 실행 코드</vt:lpstr>
      <vt:lpstr>소스 코드 – 실행 코드</vt:lpstr>
      <vt:lpstr>실행 결과 - 3번의 최대 시간(20분), 2번의 목표 보상 달성 소요 시간 약 1000s, 550s</vt:lpstr>
      <vt:lpstr>실행 결과</vt:lpstr>
      <vt:lpstr>다른 환경(Acrobot) 상에서 DQN 적용</vt:lpstr>
      <vt:lpstr>Acrobot 개요 – 관절을 꺾어 목표 높이에 도달하는 것</vt:lpstr>
      <vt:lpstr>Acrobot 코드 수정</vt:lpstr>
      <vt:lpstr>Acrobot 실행 결과 – 5번의 최대 시간 종료</vt:lpstr>
      <vt:lpstr>Acrobot 실행 결과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 Gyu Lee</dc:creator>
  <cp:lastModifiedBy>In Gyu Lee</cp:lastModifiedBy>
  <cp:revision>97</cp:revision>
  <dcterms:modified xsi:type="dcterms:W3CDTF">2023-11-23T16:55:49Z</dcterms:modified>
</cp:coreProperties>
</file>